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5934"/>
  </p:normalViewPr>
  <p:slideViewPr>
    <p:cSldViewPr snapToGrid="0" snapToObjects="1">
      <p:cViewPr varScale="1">
        <p:scale>
          <a:sx n="90" d="100"/>
          <a:sy n="90" d="100"/>
        </p:scale>
        <p:origin x="232" y="7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GB"/>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7/16/22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89303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7/16/22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37421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GB"/>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7/16/22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06757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48A87A34-81AB-432B-8DAE-1953F412C126}" type="datetimeFigureOut">
              <a:rPr lang="en-US" smtClean="0"/>
              <a:t>7/16/22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5970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Date Placeholder 1"/>
          <p:cNvSpPr>
            <a:spLocks noGrp="1"/>
          </p:cNvSpPr>
          <p:nvPr>
            <p:ph type="dt" sz="half" idx="10"/>
          </p:nvPr>
        </p:nvSpPr>
        <p:spPr/>
        <p:txBody>
          <a:bodyPr/>
          <a:lstStyle/>
          <a:p>
            <a:fld id="{48A87A34-81AB-432B-8DAE-1953F412C126}" type="datetimeFigureOut">
              <a:rPr lang="en-US" smtClean="0"/>
              <a:pPr/>
              <a:t>7/16/22</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38912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2" name="Date Placeholder 1"/>
          <p:cNvSpPr>
            <a:spLocks noGrp="1"/>
          </p:cNvSpPr>
          <p:nvPr>
            <p:ph type="dt" sz="half" idx="10"/>
          </p:nvPr>
        </p:nvSpPr>
        <p:spPr/>
        <p:txBody>
          <a:bodyPr/>
          <a:lstStyle/>
          <a:p>
            <a:fld id="{48A87A34-81AB-432B-8DAE-1953F412C126}" type="datetimeFigureOut">
              <a:rPr lang="en-US" smtClean="0"/>
              <a:t>7/16/22</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00433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8A87A34-81AB-432B-8DAE-1953F412C126}" type="datetimeFigureOut">
              <a:rPr lang="en-US" smtClean="0"/>
              <a:t>7/16/22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42196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GB"/>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48A87A34-81AB-432B-8DAE-1953F412C126}" type="datetimeFigureOut">
              <a:rPr lang="en-US" smtClean="0"/>
              <a:t>7/16/22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75393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48A87A34-81AB-432B-8DAE-1953F412C126}" type="datetimeFigureOut">
              <a:rPr lang="en-US" smtClean="0"/>
              <a:pPr/>
              <a:t>7/16/22</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99330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7/16/22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84102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7/16/22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32420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48A87A34-81AB-432B-8DAE-1953F412C126}" type="datetimeFigureOut">
              <a:rPr lang="en-US" smtClean="0"/>
              <a:pPr/>
              <a:t>7/16/22</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7797043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economicsdiscussion.net/wp-content/uploads/2018/08/clip_image004_thumb2_thumb.jp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pngimg.com/download/66675"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creativecommons.org/licenses/by-nc/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47DE0-1E94-17B7-71CB-0D3125C6D155}"/>
              </a:ext>
            </a:extLst>
          </p:cNvPr>
          <p:cNvSpPr>
            <a:spLocks noGrp="1"/>
          </p:cNvSpPr>
          <p:nvPr>
            <p:ph type="ctrTitle"/>
          </p:nvPr>
        </p:nvSpPr>
        <p:spPr/>
        <p:txBody>
          <a:bodyPr/>
          <a:lstStyle/>
          <a:p>
            <a:r>
              <a:rPr lang="en-US" dirty="0"/>
              <a:t>Quantity Theory of Money </a:t>
            </a:r>
            <a:br>
              <a:rPr lang="en-US" dirty="0"/>
            </a:br>
            <a:endParaRPr lang="en-US" dirty="0"/>
          </a:p>
        </p:txBody>
      </p:sp>
      <p:sp>
        <p:nvSpPr>
          <p:cNvPr id="3" name="Subtitle 2">
            <a:extLst>
              <a:ext uri="{FF2B5EF4-FFF2-40B4-BE49-F238E27FC236}">
                <a16:creationId xmlns:a16="http://schemas.microsoft.com/office/drawing/2014/main" id="{6750B4F4-34F8-D767-D907-1CB5F2C2849C}"/>
              </a:ext>
            </a:extLst>
          </p:cNvPr>
          <p:cNvSpPr>
            <a:spLocks noGrp="1"/>
          </p:cNvSpPr>
          <p:nvPr>
            <p:ph type="subTitle" idx="1"/>
          </p:nvPr>
        </p:nvSpPr>
        <p:spPr/>
        <p:txBody>
          <a:bodyPr/>
          <a:lstStyle/>
          <a:p>
            <a:r>
              <a:rPr lang="en-US" dirty="0"/>
              <a:t>Principles of Macro Economics 2</a:t>
            </a:r>
          </a:p>
          <a:p>
            <a:r>
              <a:rPr lang="en-US" dirty="0"/>
              <a:t>ECONA 202</a:t>
            </a:r>
          </a:p>
        </p:txBody>
      </p:sp>
    </p:spTree>
    <p:extLst>
      <p:ext uri="{BB962C8B-B14F-4D97-AF65-F5344CB8AC3E}">
        <p14:creationId xmlns:p14="http://schemas.microsoft.com/office/powerpoint/2010/main" val="1737767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741D5-41E4-8AC5-FAE9-6D36F047511C}"/>
              </a:ext>
            </a:extLst>
          </p:cNvPr>
          <p:cNvSpPr>
            <a:spLocks noGrp="1"/>
          </p:cNvSpPr>
          <p:nvPr>
            <p:ph type="title"/>
          </p:nvPr>
        </p:nvSpPr>
        <p:spPr/>
        <p:txBody>
          <a:bodyPr>
            <a:normAutofit/>
          </a:bodyPr>
          <a:lstStyle/>
          <a:p>
            <a:r>
              <a:rPr lang="en-US" sz="6000" dirty="0">
                <a:latin typeface="Times New Roman" panose="02020603050405020304" pitchFamily="18" charset="0"/>
                <a:cs typeface="Times New Roman" panose="02020603050405020304" pitchFamily="18" charset="0"/>
              </a:rPr>
              <a:t>Fisher’s Equation </a:t>
            </a:r>
          </a:p>
        </p:txBody>
      </p:sp>
      <p:sp>
        <p:nvSpPr>
          <p:cNvPr id="3" name="Content Placeholder 2">
            <a:extLst>
              <a:ext uri="{FF2B5EF4-FFF2-40B4-BE49-F238E27FC236}">
                <a16:creationId xmlns:a16="http://schemas.microsoft.com/office/drawing/2014/main" id="{4664D8A9-2724-E7D2-388A-FD5DFF7A3A44}"/>
              </a:ext>
            </a:extLst>
          </p:cNvPr>
          <p:cNvSpPr>
            <a:spLocks noGrp="1"/>
          </p:cNvSpPr>
          <p:nvPr>
            <p:ph idx="1"/>
          </p:nvPr>
        </p:nvSpPr>
        <p:spPr/>
        <p:txBody>
          <a:bodyPr>
            <a:noAutofit/>
          </a:bodyPr>
          <a:lstStyle/>
          <a:p>
            <a:r>
              <a:rPr lang="en-IN" sz="2800" dirty="0">
                <a:solidFill>
                  <a:schemeClr val="tx1"/>
                </a:solidFill>
                <a:latin typeface="Times New Roman" panose="02020603050405020304" pitchFamily="18" charset="0"/>
                <a:cs typeface="Times New Roman" panose="02020603050405020304" pitchFamily="18" charset="0"/>
              </a:rPr>
              <a:t>According to Fisher, as the quantity of money in circulation increases the other things remain unchanged. The price level also increases in direct proportion as well as the value of money decreases and vice-versa. Fisher's theory can be best explained with the help of a famous equation i.e., MV = PT or P = MV/T.</a:t>
            </a: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0647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9FD8B-321D-F22D-18DF-3A5E36D23608}"/>
              </a:ext>
            </a:extLst>
          </p:cNvPr>
          <p:cNvSpPr>
            <a:spLocks noGrp="1"/>
          </p:cNvSpPr>
          <p:nvPr>
            <p:ph type="title"/>
          </p:nvPr>
        </p:nvSpPr>
        <p:spPr/>
        <p:txBody>
          <a:bodyPr>
            <a:normAutofit fontScale="90000"/>
          </a:bodyPr>
          <a:lstStyle/>
          <a:p>
            <a:r>
              <a:rPr lang="en-IN" dirty="0"/>
              <a:t>Like other commodities, the value of money or the price level is also determined by the demand and supply of money. </a:t>
            </a:r>
            <a:endParaRPr lang="en-US" dirty="0"/>
          </a:p>
        </p:txBody>
      </p:sp>
      <p:sp>
        <p:nvSpPr>
          <p:cNvPr id="3" name="Content Placeholder 2">
            <a:extLst>
              <a:ext uri="{FF2B5EF4-FFF2-40B4-BE49-F238E27FC236}">
                <a16:creationId xmlns:a16="http://schemas.microsoft.com/office/drawing/2014/main" id="{E83B8FCA-D3E8-EE6B-C340-064C43D581EC}"/>
              </a:ext>
            </a:extLst>
          </p:cNvPr>
          <p:cNvSpPr>
            <a:spLocks noGrp="1"/>
          </p:cNvSpPr>
          <p:nvPr>
            <p:ph idx="1"/>
          </p:nvPr>
        </p:nvSpPr>
        <p:spPr/>
        <p:txBody>
          <a:bodyPr>
            <a:normAutofit fontScale="85000" lnSpcReduction="10000"/>
          </a:bodyPr>
          <a:lstStyle/>
          <a:p>
            <a:pPr fontAlgn="base"/>
            <a:endParaRPr lang="en-IN" dirty="0"/>
          </a:p>
          <a:p>
            <a:pPr fontAlgn="base"/>
            <a:r>
              <a:rPr lang="en-IN" b="1" dirty="0" err="1">
                <a:latin typeface="Times New Roman" panose="02020603050405020304" pitchFamily="18" charset="0"/>
                <a:cs typeface="Times New Roman" panose="02020603050405020304" pitchFamily="18" charset="0"/>
              </a:rPr>
              <a:t>i</a:t>
            </a:r>
            <a:r>
              <a:rPr lang="en-IN" b="1" dirty="0">
                <a:latin typeface="Times New Roman" panose="02020603050405020304" pitchFamily="18" charset="0"/>
                <a:cs typeface="Times New Roman" panose="02020603050405020304" pitchFamily="18" charset="0"/>
              </a:rPr>
              <a:t>. Supply of Money: </a:t>
            </a:r>
            <a:endParaRPr lang="en-IN" dirty="0">
              <a:latin typeface="Times New Roman" panose="02020603050405020304" pitchFamily="18" charset="0"/>
              <a:cs typeface="Times New Roman" panose="02020603050405020304" pitchFamily="18" charset="0"/>
            </a:endParaRPr>
          </a:p>
          <a:p>
            <a:pPr fontAlgn="base"/>
            <a:r>
              <a:rPr lang="en-IN" dirty="0">
                <a:latin typeface="Times New Roman" panose="02020603050405020304" pitchFamily="18" charset="0"/>
                <a:cs typeface="Times New Roman" panose="02020603050405020304" pitchFamily="18" charset="0"/>
              </a:rPr>
              <a:t>The supply of money consists of the quantity of money in existence (M) multiplied by the number of times this money changes hands, i.e., the velocity of money (V). In Fisher’s equation, V is the transactions velocity of money which means the average number of times a unit of money turns over or changes hands to effectuate transactions during a period of time.</a:t>
            </a:r>
          </a:p>
          <a:p>
            <a:pPr fontAlgn="base"/>
            <a:r>
              <a:rPr lang="en-IN" dirty="0">
                <a:latin typeface="Times New Roman" panose="02020603050405020304" pitchFamily="18" charset="0"/>
                <a:cs typeface="Times New Roman" panose="02020603050405020304" pitchFamily="18" charset="0"/>
              </a:rPr>
              <a:t>Thus, MV refers to the total volume of money in circulation during a period of time. Since money is only to be used for transaction purposes, total supply of money also forms the total value of money expenditures in all transactions in the economy during a period of time. </a:t>
            </a:r>
          </a:p>
          <a:p>
            <a:pPr fontAlgn="base"/>
            <a:r>
              <a:rPr lang="en-IN" b="1" dirty="0">
                <a:latin typeface="Times New Roman" panose="02020603050405020304" pitchFamily="18" charset="0"/>
                <a:cs typeface="Times New Roman" panose="02020603050405020304" pitchFamily="18" charset="0"/>
              </a:rPr>
              <a:t>ii. Demand for Money: </a:t>
            </a:r>
            <a:endParaRPr lang="en-IN" dirty="0">
              <a:latin typeface="Times New Roman" panose="02020603050405020304" pitchFamily="18" charset="0"/>
              <a:cs typeface="Times New Roman" panose="02020603050405020304" pitchFamily="18" charset="0"/>
            </a:endParaRPr>
          </a:p>
          <a:p>
            <a:pPr fontAlgn="base"/>
            <a:r>
              <a:rPr lang="en-IN" dirty="0">
                <a:latin typeface="Times New Roman" panose="02020603050405020304" pitchFamily="18" charset="0"/>
                <a:cs typeface="Times New Roman" panose="02020603050405020304" pitchFamily="18" charset="0"/>
              </a:rPr>
              <a:t>Money is demanded not for its own sake (i.e., for hoarding it), but for transaction purposes. The demand for money is equal to the total market value of all goods and services transacted. It is obtained by multiplying total amount of things (T) by average price level (P). </a:t>
            </a:r>
          </a:p>
          <a:p>
            <a:pPr fontAlgn="base"/>
            <a:r>
              <a:rPr lang="en-IN" dirty="0">
                <a:latin typeface="Times New Roman" panose="02020603050405020304" pitchFamily="18" charset="0"/>
                <a:cs typeface="Times New Roman" panose="02020603050405020304" pitchFamily="18" charset="0"/>
              </a:rPr>
              <a:t>Thus, Fisher’s equation of exchange represents equality between the supply of money or the total value of money expenditures in all transactions and the demand for money or the total value of all items transacted.</a:t>
            </a:r>
          </a:p>
          <a:p>
            <a:endParaRPr lang="en-US" dirty="0"/>
          </a:p>
        </p:txBody>
      </p:sp>
    </p:spTree>
    <p:extLst>
      <p:ext uri="{BB962C8B-B14F-4D97-AF65-F5344CB8AC3E}">
        <p14:creationId xmlns:p14="http://schemas.microsoft.com/office/powerpoint/2010/main" val="951945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2A1EA-A833-F4DA-BA96-85E334546FC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08A457D-1A29-B14E-1B47-83CC5508E8A6}"/>
              </a:ext>
            </a:extLst>
          </p:cNvPr>
          <p:cNvSpPr>
            <a:spLocks noGrp="1"/>
          </p:cNvSpPr>
          <p:nvPr>
            <p:ph idx="1"/>
          </p:nvPr>
        </p:nvSpPr>
        <p:spPr/>
        <p:txBody>
          <a:bodyPr/>
          <a:lstStyle/>
          <a:p>
            <a:endParaRPr lang="en-US" dirty="0"/>
          </a:p>
        </p:txBody>
      </p:sp>
      <p:sp>
        <p:nvSpPr>
          <p:cNvPr id="5" name="Rectangle 3">
            <a:extLst>
              <a:ext uri="{FF2B5EF4-FFF2-40B4-BE49-F238E27FC236}">
                <a16:creationId xmlns:a16="http://schemas.microsoft.com/office/drawing/2014/main" id="{B7A4EDE1-A13C-7FB0-A5D2-83AECEAC3DD7}"/>
              </a:ext>
            </a:extLst>
          </p:cNvPr>
          <p:cNvSpPr>
            <a:spLocks noChangeArrowheads="1"/>
          </p:cNvSpPr>
          <p:nvPr/>
        </p:nvSpPr>
        <p:spPr bwMode="auto">
          <a:xfrm>
            <a:off x="0" y="317681"/>
            <a:ext cx="12586779" cy="3524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rgbClr val="000000"/>
                </a:solidFill>
                <a:effectLst/>
                <a:latin typeface="Georgia" panose="02040502050405020303" pitchFamily="18" charset="0"/>
              </a:rPr>
              <a:t>Example: </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Georgia" panose="02040502050405020303" pitchFamily="18" charset="0"/>
              </a:rPr>
              <a:t>Fisher’s quantity theory of money can be explained with the help of an example. Suppose M = Rs. 1000. M’ = Rs. 500, V = 3, V’ = 2, T = 4000 goods. </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1996E6"/>
                </a:solidFill>
                <a:effectLst/>
                <a:latin typeface="Georgia" panose="02040502050405020303" pitchFamily="18" charset="0"/>
              </a:rPr>
              <a:t>  </a:t>
            </a:r>
            <a:r>
              <a:rPr kumimoji="0" lang="en-US" altLang="en-US" sz="18400" b="0" i="0" u="none" strike="noStrike" cap="none" normalizeH="0" baseline="0" dirty="0">
                <a:ln>
                  <a:noFill/>
                </a:ln>
                <a:solidFill>
                  <a:srgbClr val="1996E6"/>
                </a:solidFill>
                <a:effectLst/>
                <a:latin typeface="Georgia" panose="02040502050405020303" pitchFamily="18" charset="0"/>
              </a:rPr>
              <a:t>      </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Georgia" panose="02040502050405020303" pitchFamily="18"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8" name="Picture 4">
            <a:hlinkClick r:id="rId2"/>
            <a:extLst>
              <a:ext uri="{FF2B5EF4-FFF2-40B4-BE49-F238E27FC236}">
                <a16:creationId xmlns:a16="http://schemas.microsoft.com/office/drawing/2014/main" id="{F3CF7750-A486-5881-7851-F8596B3164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1346" y="1701064"/>
            <a:ext cx="7103122" cy="3896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410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7B9A0-E13D-6359-7BB0-3A8CA8644783}"/>
              </a:ext>
            </a:extLst>
          </p:cNvPr>
          <p:cNvSpPr>
            <a:spLocks noGrp="1"/>
          </p:cNvSpPr>
          <p:nvPr>
            <p:ph type="title"/>
          </p:nvPr>
        </p:nvSpPr>
        <p:spPr/>
        <p:txBody>
          <a:bodyPr/>
          <a:lstStyle/>
          <a:p>
            <a:endParaRPr lang="en-US"/>
          </a:p>
        </p:txBody>
      </p:sp>
      <p:sp>
        <p:nvSpPr>
          <p:cNvPr id="4" name="Content Placeholder 3">
            <a:extLst>
              <a:ext uri="{FF2B5EF4-FFF2-40B4-BE49-F238E27FC236}">
                <a16:creationId xmlns:a16="http://schemas.microsoft.com/office/drawing/2014/main" id="{9D0FE13A-C89D-AAD8-51C7-74676EFDAD4F}"/>
              </a:ext>
            </a:extLst>
          </p:cNvPr>
          <p:cNvSpPr>
            <a:spLocks noGrp="1"/>
          </p:cNvSpPr>
          <p:nvPr>
            <p:ph idx="1"/>
          </p:nvPr>
        </p:nvSpPr>
        <p:spPr/>
        <p:txBody>
          <a:bodyPr/>
          <a:lstStyle/>
          <a:p>
            <a:endParaRPr lang="en-US" dirty="0"/>
          </a:p>
        </p:txBody>
      </p:sp>
      <p:pic>
        <p:nvPicPr>
          <p:cNvPr id="2052" name="Picture 4" descr="Quantity Theory of Money">
            <a:extLst>
              <a:ext uri="{FF2B5EF4-FFF2-40B4-BE49-F238E27FC236}">
                <a16:creationId xmlns:a16="http://schemas.microsoft.com/office/drawing/2014/main" id="{A0BEF79E-1A68-4AC4-8416-A360E77B2B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1434" y="1610496"/>
            <a:ext cx="4761571" cy="3507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344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EDB09-5240-C78F-A847-C1E825F61692}"/>
              </a:ext>
            </a:extLst>
          </p:cNvPr>
          <p:cNvSpPr>
            <a:spLocks noGrp="1"/>
          </p:cNvSpPr>
          <p:nvPr>
            <p:ph type="title"/>
          </p:nvPr>
        </p:nvSpPr>
        <p:spPr/>
        <p:txBody>
          <a:bodyPr/>
          <a:lstStyle/>
          <a:p>
            <a:endParaRPr lang="en-US"/>
          </a:p>
        </p:txBody>
      </p:sp>
      <p:pic>
        <p:nvPicPr>
          <p:cNvPr id="10" name="Content Placeholder 9">
            <a:extLst>
              <a:ext uri="{FF2B5EF4-FFF2-40B4-BE49-F238E27FC236}">
                <a16:creationId xmlns:a16="http://schemas.microsoft.com/office/drawing/2014/main" id="{944890D3-A352-4C87-2096-1701EF379F33}"/>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4240213" y="1123837"/>
            <a:ext cx="7315200" cy="4819763"/>
          </a:xfrm>
        </p:spPr>
      </p:pic>
      <p:sp>
        <p:nvSpPr>
          <p:cNvPr id="11" name="TextBox 10">
            <a:extLst>
              <a:ext uri="{FF2B5EF4-FFF2-40B4-BE49-F238E27FC236}">
                <a16:creationId xmlns:a16="http://schemas.microsoft.com/office/drawing/2014/main" id="{112E752A-1E4F-59F1-B5A4-A6AC6D5DE5F0}"/>
              </a:ext>
            </a:extLst>
          </p:cNvPr>
          <p:cNvSpPr txBox="1"/>
          <p:nvPr/>
        </p:nvSpPr>
        <p:spPr>
          <a:xfrm>
            <a:off x="2697163" y="8319957"/>
            <a:ext cx="7315200" cy="230832"/>
          </a:xfrm>
          <a:prstGeom prst="rect">
            <a:avLst/>
          </a:prstGeom>
          <a:noFill/>
        </p:spPr>
        <p:txBody>
          <a:bodyPr wrap="square" rtlCol="0">
            <a:spAutoFit/>
          </a:bodyPr>
          <a:lstStyle/>
          <a:p>
            <a:r>
              <a:rPr lang="en-US" sz="900" dirty="0">
                <a:hlinkClick r:id="rId3" tooltip="https://pngimg.com/download/66675"/>
              </a:rPr>
              <a:t>This Photo</a:t>
            </a:r>
            <a:r>
              <a:rPr lang="en-US" sz="900" dirty="0"/>
              <a:t> by Unknown </a:t>
            </a:r>
            <a:r>
              <a:rPr lang="en-US" sz="900" dirty="0" err="1"/>
              <a:t>Authoris</a:t>
            </a:r>
            <a:r>
              <a:rPr lang="en-US" sz="900" dirty="0"/>
              <a:t> licensed under </a:t>
            </a:r>
            <a:r>
              <a:rPr lang="en-US" sz="900" dirty="0">
                <a:hlinkClick r:id="rId4" tooltip="https://creativecommons.org/licenses/by-nc/3.0/"/>
              </a:rPr>
              <a:t>CC BY-NC</a:t>
            </a:r>
            <a:endParaRPr lang="en-US" sz="900" dirty="0"/>
          </a:p>
        </p:txBody>
      </p:sp>
    </p:spTree>
    <p:extLst>
      <p:ext uri="{BB962C8B-B14F-4D97-AF65-F5344CB8AC3E}">
        <p14:creationId xmlns:p14="http://schemas.microsoft.com/office/powerpoint/2010/main" val="174587193"/>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{17E8A5B9-73B1-684E-A1B8-C5A6B358B4E1}tf10001124</Template>
  <TotalTime>11</TotalTime>
  <Words>391</Words>
  <Application>Microsoft Macintosh PowerPoint</Application>
  <PresentationFormat>Widescreen</PresentationFormat>
  <Paragraphs>18</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Corbel</vt:lpstr>
      <vt:lpstr>Georgia</vt:lpstr>
      <vt:lpstr>Times New Roman</vt:lpstr>
      <vt:lpstr>Wingdings 2</vt:lpstr>
      <vt:lpstr>Frame</vt:lpstr>
      <vt:lpstr>Quantity Theory of Money  </vt:lpstr>
      <vt:lpstr>Fisher’s Equation </vt:lpstr>
      <vt:lpstr>Like other commodities, the value of money or the price level is also determined by the demand and supply of money.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Quantity Theory of Money  </dc:title>
  <dc:creator>Microsoft Office User</dc:creator>
  <cp:lastModifiedBy>Microsoft Office User</cp:lastModifiedBy>
  <cp:revision>1</cp:revision>
  <dcterms:created xsi:type="dcterms:W3CDTF">2022-07-16T16:34:20Z</dcterms:created>
  <dcterms:modified xsi:type="dcterms:W3CDTF">2022-07-16T16:45:31Z</dcterms:modified>
</cp:coreProperties>
</file>